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AB1-E952-41DC-9F5F-C6B3DED81FE3}" type="datetimeFigureOut">
              <a:rPr lang="fi-FI" smtClean="0"/>
              <a:pPr/>
              <a:t>23.4.2013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D75-435D-425C-A04C-F1CBB7A1069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AB1-E952-41DC-9F5F-C6B3DED81FE3}" type="datetimeFigureOut">
              <a:rPr lang="fi-FI" smtClean="0"/>
              <a:pPr/>
              <a:t>23.4.2013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D75-435D-425C-A04C-F1CBB7A1069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AB1-E952-41DC-9F5F-C6B3DED81FE3}" type="datetimeFigureOut">
              <a:rPr lang="fi-FI" smtClean="0"/>
              <a:pPr/>
              <a:t>23.4.2013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D75-435D-425C-A04C-F1CBB7A1069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AB1-E952-41DC-9F5F-C6B3DED81FE3}" type="datetimeFigureOut">
              <a:rPr lang="fi-FI" smtClean="0"/>
              <a:pPr/>
              <a:t>23.4.2013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D75-435D-425C-A04C-F1CBB7A1069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AB1-E952-41DC-9F5F-C6B3DED81FE3}" type="datetimeFigureOut">
              <a:rPr lang="fi-FI" smtClean="0"/>
              <a:pPr/>
              <a:t>23.4.2013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D75-435D-425C-A04C-F1CBB7A1069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AB1-E952-41DC-9F5F-C6B3DED81FE3}" type="datetimeFigureOut">
              <a:rPr lang="fi-FI" smtClean="0"/>
              <a:pPr/>
              <a:t>23.4.2013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D75-435D-425C-A04C-F1CBB7A1069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AB1-E952-41DC-9F5F-C6B3DED81FE3}" type="datetimeFigureOut">
              <a:rPr lang="fi-FI" smtClean="0"/>
              <a:pPr/>
              <a:t>23.4.2013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D75-435D-425C-A04C-F1CBB7A1069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AB1-E952-41DC-9F5F-C6B3DED81FE3}" type="datetimeFigureOut">
              <a:rPr lang="fi-FI" smtClean="0"/>
              <a:pPr/>
              <a:t>23.4.2013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D75-435D-425C-A04C-F1CBB7A1069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AB1-E952-41DC-9F5F-C6B3DED81FE3}" type="datetimeFigureOut">
              <a:rPr lang="fi-FI" smtClean="0"/>
              <a:pPr/>
              <a:t>23.4.2013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D75-435D-425C-A04C-F1CBB7A1069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AB1-E952-41DC-9F5F-C6B3DED81FE3}" type="datetimeFigureOut">
              <a:rPr lang="fi-FI" smtClean="0"/>
              <a:pPr/>
              <a:t>23.4.2013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D75-435D-425C-A04C-F1CBB7A1069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DAB1-E952-41DC-9F5F-C6B3DED81FE3}" type="datetimeFigureOut">
              <a:rPr lang="fi-FI" smtClean="0"/>
              <a:pPr/>
              <a:t>23.4.2013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AD75-435D-425C-A04C-F1CBB7A1069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EDAB1-E952-41DC-9F5F-C6B3DED81FE3}" type="datetimeFigureOut">
              <a:rPr lang="fi-FI" smtClean="0"/>
              <a:pPr/>
              <a:t>23.4.2013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AD75-435D-425C-A04C-F1CBB7A10690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67248"/>
            <a:ext cx="9144000" cy="5143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67248"/>
            <a:ext cx="9144000" cy="5143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67248"/>
            <a:ext cx="9144000" cy="5143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67248"/>
            <a:ext cx="9144000" cy="514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67248"/>
            <a:ext cx="9144000" cy="5143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Näytössä katseltava diaesitys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Office Theme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XO-GOLF  13.09.2012</dc:title>
  <dc:creator>Mari</dc:creator>
  <cp:lastModifiedBy>Acer</cp:lastModifiedBy>
  <cp:revision>11</cp:revision>
  <dcterms:created xsi:type="dcterms:W3CDTF">2012-09-28T08:45:17Z</dcterms:created>
  <dcterms:modified xsi:type="dcterms:W3CDTF">2013-04-23T17:20:05Z</dcterms:modified>
</cp:coreProperties>
</file>